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5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E0AA-CD25-423D-8C9C-E4CFB4ADF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CBC11-2EEF-4057-986A-5C1795DD6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51857-3AE1-4085-A23A-0975BDECF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C84F4-2CB4-40C4-8CEB-467F767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E3087-0FE4-457A-9D51-81626AAB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429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8949-229E-4E19-817C-AF0A0B16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5A176-67A6-4B72-974E-36D213E10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C851B-EF78-4985-A9E6-4EF72B61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E13C5-DE39-4A7C-871E-62E97EB0E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0E788-5E4D-456E-B16D-F11DC1C4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840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920D8-9676-42D4-BBE0-2BFD13D9C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DA0F7-E4C5-45B5-933A-D95CDCB50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3B526-8697-40D7-88A2-6115ED45F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6F0A5-C706-4E95-8DD0-565034E1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B764-FA0A-407F-8B82-63BE4752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42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C3F5-02DF-4B59-88FF-4A0C39CD6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0AB4-3E58-42B6-ABA3-40BA3C52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AD5D-0F89-4014-9D32-9EC39A42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46297-8526-4321-803D-970E05340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3E84-C97A-4A55-9E9B-1C25C495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465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D415-D205-42FE-AA57-FB673D46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D1D5D-4394-428E-9DED-575D94C1E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377D8-2FCD-4B64-890B-E71EE7234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8B801-D91D-4CF7-9E39-8D8D5D79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A8037-E824-4738-96BA-1B486191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69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5C36-5B6F-4B4E-A381-65D013DA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70ADA-6FB2-4509-A643-57E59A416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C0EA0-1807-42C1-9DDA-2D83480EE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3A04D-879C-479B-9C72-CA1A0B99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35468-05FF-4E13-BBCF-A66FE1E3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63941-2E60-4639-BD89-E0C490F4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31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0E2D-ED0C-4CC1-B6D9-310B5D82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54E6C-BE68-4A7B-9A4E-F93CFD34B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03E9E-E19F-41E8-9937-43CFBBE92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AA66C-EB75-4EB2-91EF-F7303FA8F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275C0-4B1C-4D57-B3C5-38F86CA20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B712A-E078-4D4E-8F13-EB939F7DD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2BD44-8D4C-4483-9084-BAE258401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9B0857-86D3-4CA1-8CE4-AEB74352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572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383E7-C782-4D57-A30D-1A029914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60EB84-5F7E-4B62-83C2-6702A6E0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BE716-8DB8-43BC-B559-044645364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71AECE-1089-47A1-BC88-8161AF96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93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AAFC3-188C-4AAF-A988-42DB8E51D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11306-DC07-4432-9CFA-C8C1FC2A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0002-2581-4B68-8237-CC59075C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69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AA8E-FD5A-453A-AD30-3DCA76E0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D5B85-8A5C-4729-95E0-D4C0A6E07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C46C8-406D-4BD7-88C6-87877E699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5865F2-EE4A-439D-AD0E-2451F147F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D74B-725A-4509-926C-AD0AE3B3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C8D56-FF91-4C12-AA5C-08877F67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87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43A6-173A-4295-A1D5-A160D138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8E931-5D5F-4561-AC21-88FE75AED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5A5C66-48C2-47CD-8E90-E91F486B0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E38555-621E-4E6E-9D0C-E1668D184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0258-E136-416B-92B6-999E6FD86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3D3AB-5A00-424C-B3A2-2606BCA6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7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0B00AE-7656-4AE7-AF0E-967F6147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0D736-80E2-4458-BC97-601AB03D7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E228E-4008-4611-B52B-3434FFE41B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11EEF-A357-4680-89AA-F8A5E4F9B6DF}" type="datetimeFigureOut">
              <a:rPr lang="en-GB" smtClean="0"/>
              <a:t>19/02/2018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AEACB-499F-4C24-B010-4B6AC850C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5762C-DD3D-44E7-ADCF-B278D4812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F5375-72B8-4ED8-BE11-E1DEA8AA69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48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684E0-F24D-4611-ACA1-6E4ABA7FFE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User Interface Specification</a:t>
            </a:r>
            <a:br>
              <a:rPr lang="en-GB" dirty="0"/>
            </a:br>
            <a:r>
              <a:rPr lang="en-GB" dirty="0"/>
              <a:t>Online Presentation of Use Cases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4D225-B17E-440F-A36A-48992446C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Author: Alex </a:t>
            </a:r>
            <a:r>
              <a:rPr lang="en-GB" dirty="0" err="1"/>
              <a:t>Thumwood</a:t>
            </a:r>
            <a:endParaRPr lang="en-GB" dirty="0"/>
          </a:p>
          <a:p>
            <a:r>
              <a:rPr lang="en-GB" dirty="0"/>
              <a:t>CONFIG_REF: GP01-UIS-OP</a:t>
            </a:r>
          </a:p>
          <a:p>
            <a:r>
              <a:rPr lang="en-GB" dirty="0"/>
              <a:t>Date: 19/02/2018</a:t>
            </a:r>
          </a:p>
          <a:p>
            <a:r>
              <a:rPr lang="en-GB" dirty="0"/>
              <a:t>Version: 1</a:t>
            </a:r>
          </a:p>
          <a:p>
            <a:r>
              <a:rPr lang="en-GB" dirty="0"/>
              <a:t>Status: DRAFT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746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6C577-87F7-4A50-B458-CA6194AEC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5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Leaderboards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High Score for Grid			High Score Overall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713C3-38A2-4789-9BCF-F071CA882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1" y="1565056"/>
            <a:ext cx="4668199" cy="4913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5ECB7-FE05-4316-858E-AD0458E3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22" y="1454714"/>
            <a:ext cx="4668199" cy="491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2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AA0BA-09C8-4573-9C65-805BE80F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01064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Main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83ECEA-9942-410F-94D7-7F5DAE6BF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29" y="-2123"/>
            <a:ext cx="6513871" cy="68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0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4DE2-5CF2-4A6D-B4B4-99DB3056C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68677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Loading a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3F8E4-A604-4624-978B-CDF5D152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01" y="18255"/>
            <a:ext cx="6481500" cy="68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85A7-A5A7-4A19-B847-96EA2880B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916" y="2784473"/>
            <a:ext cx="5585083" cy="1325563"/>
          </a:xfrm>
        </p:spPr>
        <p:txBody>
          <a:bodyPr/>
          <a:lstStyle/>
          <a:p>
            <a:pPr algn="ctr"/>
            <a:r>
              <a:rPr lang="en-GB" dirty="0"/>
              <a:t>When the Player Launches a New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CFED1-67F3-4024-BF07-F26F447F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5"/>
            <a:ext cx="660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DDBE-59D8-4B82-9DFD-864AF540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Toggling Views (2.5D and 2D)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2E2D-2E5D-4EC8-B6D4-DC3DF4295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09" y="1103010"/>
            <a:ext cx="5348748" cy="5552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06BDD-4405-415F-A120-C871EEF14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3" y="1103011"/>
            <a:ext cx="5348748" cy="55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2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09A8-79E8-4AE9-AFF3-CC2C64B2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When the Player Clicks on a Letter in the Grid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B996FA-A6E8-480A-A6C3-A494FCCCB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8" y="954337"/>
            <a:ext cx="5535381" cy="5745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706176-3A61-4FFF-A9B6-A7B2196AD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581" y="954337"/>
            <a:ext cx="5535381" cy="5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1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B63F-A0F8-46E0-8462-D9E7CC50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7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Clicking Submit</a:t>
            </a:r>
            <a:br>
              <a:rPr lang="en-GB" dirty="0"/>
            </a:br>
            <a:r>
              <a:rPr lang="en-GB" dirty="0"/>
              <a:t>	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ED356-6857-4ADC-8C0C-67CBC64D74A5}"/>
              </a:ext>
            </a:extLst>
          </p:cNvPr>
          <p:cNvSpPr txBox="1"/>
          <p:nvPr/>
        </p:nvSpPr>
        <p:spPr>
          <a:xfrm>
            <a:off x="2189439" y="697677"/>
            <a:ext cx="2319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Word is legal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039D2-8B04-40F4-B146-88EDF0EEAA55}"/>
              </a:ext>
            </a:extLst>
          </p:cNvPr>
          <p:cNvSpPr txBox="1"/>
          <p:nvPr/>
        </p:nvSpPr>
        <p:spPr>
          <a:xfrm>
            <a:off x="7682761" y="697677"/>
            <a:ext cx="250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Word is illegal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7B48AA-0F92-4953-8020-C71A64837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3" y="1267871"/>
            <a:ext cx="5247894" cy="5447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686A2A-403E-4A61-92BE-D946B6BBF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292" y="1267871"/>
            <a:ext cx="5247894" cy="544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1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F04F-A214-4306-8380-01489EA8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1642" y="2766218"/>
            <a:ext cx="5500357" cy="1325563"/>
          </a:xfrm>
        </p:spPr>
        <p:txBody>
          <a:bodyPr/>
          <a:lstStyle/>
          <a:p>
            <a:pPr algn="ctr"/>
            <a:r>
              <a:rPr lang="en-GB" dirty="0"/>
              <a:t>Pause Menu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8DE06-5145-47C8-B1CB-C3C21D26F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0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E5061-20B5-4710-91C3-9E9BABE1F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12922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Game 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0547F9-BDE1-4E8E-A58D-EA8AC6AA1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083" y="6478"/>
            <a:ext cx="660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73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63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User Interface Specification Online Presentation of Use Cases </vt:lpstr>
      <vt:lpstr>Main Menu</vt:lpstr>
      <vt:lpstr>Loading a Grid</vt:lpstr>
      <vt:lpstr>When the Player Launches a New Grid</vt:lpstr>
      <vt:lpstr>Toggling Views (2.5D and 2D)</vt:lpstr>
      <vt:lpstr>When the Player Clicks on a Letter in the Grid</vt:lpstr>
      <vt:lpstr>Clicking Submit    </vt:lpstr>
      <vt:lpstr>Pause Menu</vt:lpstr>
      <vt:lpstr>Game Over</vt:lpstr>
      <vt:lpstr>Leaderboards  High Score for Grid   High Score Overall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Jogglecube</dc:title>
  <dc:creator>Alex Thumwood [alt38]</dc:creator>
  <cp:lastModifiedBy>Nathan Williams</cp:lastModifiedBy>
  <cp:revision>8</cp:revision>
  <dcterms:created xsi:type="dcterms:W3CDTF">2018-02-14T17:59:25Z</dcterms:created>
  <dcterms:modified xsi:type="dcterms:W3CDTF">2018-02-19T13:37:56Z</dcterms:modified>
</cp:coreProperties>
</file>